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109" d="100"/>
          <a:sy n="109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27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(16:9)</PresentationFormat>
  <Paragraphs>15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Microsoft account</cp:lastModifiedBy>
  <cp:revision>2</cp:revision>
  <dcterms:created xsi:type="dcterms:W3CDTF">2022-01-16T17:20:43Z</dcterms:created>
  <dcterms:modified xsi:type="dcterms:W3CDTF">2022-01-16T17:23:04Z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904055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