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06" d="100"/>
          <a:sy n="106" d="100"/>
        </p:scale>
        <p:origin x="228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7786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On-screen Show (16:9)</PresentationFormat>
  <Paragraphs>20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Microsoft account</cp:lastModifiedBy>
  <cp:revision>1</cp:revision>
  <dcterms:created xsi:type="dcterms:W3CDTF">2022-01-16T18:03:58Z</dcterms:created>
  <dcterms:modified xsi:type="dcterms:W3CDTF">2022-01-16T18:05:23Z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889093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