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app.xml" Type="http://schemas.openxmlformats.org/officeDocument/2006/relationships/extended-properties"/><Relationship Id="rId2" Target="docProps/core.xml" Type="http://schemas.openxmlformats.org/package/2006/relationships/metadata/core-properties"/><Relationship Id="rId1" Target="ppt/presentation.xml" Type="http://schemas.openxmlformats.org/officeDocument/2006/relationships/officeDocument"/><Relationship Id="rId4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13"/>
  </p:normalViewPr>
  <p:slideViewPr>
    <p:cSldViewPr snapToGrid="0" snapToObjects="1">
      <p:cViewPr varScale="1">
        <p:scale>
          <a:sx n="106" d="100"/>
          <a:sy n="106" d="100"/>
        </p:scale>
        <p:origin x="228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7786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1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On-screen Show (16:9)</PresentationFormat>
  <Paragraphs>20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Microsoft account</cp:lastModifiedBy>
  <cp:revision>1</cp:revision>
  <dcterms:created xsi:type="dcterms:W3CDTF">2022-01-16T18:03:58Z</dcterms:created>
  <dcterms:modified xsi:type="dcterms:W3CDTF">2022-01-16T18:05:23Z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889093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S9.1.2</vt:lpwstr>
  </property>
</Properties>
</file>