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 snapToObjects="1">
      <p:cViewPr varScale="1">
        <p:scale>
          <a:sx n="109" d="100"/>
          <a:sy n="109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792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On-screen Show (16:9)</PresentationFormat>
  <Paragraphs>16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Microsoft account</cp:lastModifiedBy>
  <cp:revision>1</cp:revision>
  <dcterms:created xsi:type="dcterms:W3CDTF">2022-01-16T18:07:53Z</dcterms:created>
  <dcterms:modified xsi:type="dcterms:W3CDTF">2022-01-16T18:08:48Z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847083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S9.1.2</vt:lpwstr>
  </property>
</Properties>
</file>