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0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54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13"/>
  </p:normalViewPr>
  <p:slideViewPr>
    <p:cSldViewPr snapToGrid="0" snapToObjects="1">
      <p:cViewPr varScale="1">
        <p:scale>
          <a:sx n="109" d="100"/>
          <a:sy n="109" d="100"/>
        </p:scale>
        <p:origin x="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51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056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0567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0567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0567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0567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0567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0567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0567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0567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056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0567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0567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05675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05675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05675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0567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05675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05675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05675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05675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05675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056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05675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0567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05675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05675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0567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05675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05675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05675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0567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05675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056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0567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0567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0567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05675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05675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05675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05675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05675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05675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05675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0567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0567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05675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05675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05675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05675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0567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0567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0567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0567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753600" cy="73056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54</Words>
  <Application>Microsoft Office PowerPoint</Application>
  <PresentationFormat>On-screen Show (16:9)</PresentationFormat>
  <Paragraphs>54</Paragraphs>
  <Slides>54</Slides>
  <Notes>54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Microsoft account</cp:lastModifiedBy>
  <cp:revision>1</cp:revision>
  <dcterms:created xsi:type="dcterms:W3CDTF">2022-01-16T18:14:01Z</dcterms:created>
  <dcterms:modified xsi:type="dcterms:W3CDTF">2022-01-16T18:19:59Z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2594579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